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3" r:id="rId4"/>
  </p:sldMasterIdLst>
  <p:notesMasterIdLst>
    <p:notesMasterId r:id="rId7"/>
  </p:notesMasterIdLst>
  <p:sldIdLst>
    <p:sldId id="467" r:id="rId5"/>
    <p:sldId id="4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4C5"/>
    <a:srgbClr val="FFFFA0"/>
    <a:srgbClr val="85A8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4" autoAdjust="0"/>
    <p:restoredTop sz="91848" autoAdjust="0"/>
  </p:normalViewPr>
  <p:slideViewPr>
    <p:cSldViewPr>
      <p:cViewPr>
        <p:scale>
          <a:sx n="84" d="100"/>
          <a:sy n="84" d="100"/>
        </p:scale>
        <p:origin x="2368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BD2C-7772-431A-8264-FD780134763C}" type="datetimeFigureOut">
              <a:rPr lang="en-GB" smtClean="0"/>
              <a:t>29/06/2017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E07E0-024B-4F66-A184-1FD680FFC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83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636" y="6319837"/>
            <a:ext cx="418728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147" y="6217425"/>
            <a:ext cx="1112851" cy="519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8808" y="6308725"/>
            <a:ext cx="1271587" cy="37623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Placeholder 16"/>
          <p:cNvSpPr>
            <a:spLocks noGrp="1"/>
          </p:cNvSpPr>
          <p:nvPr>
            <p:ph type="title"/>
          </p:nvPr>
        </p:nvSpPr>
        <p:spPr>
          <a:xfrm>
            <a:off x="112356" y="47493"/>
            <a:ext cx="8852132" cy="60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F1F18-3388-454C-91F8-569E4DEF2C25}" type="datetimeFigureOut">
              <a:rPr lang="en-GB" smtClean="0">
                <a:solidFill>
                  <a:prstClr val="black"/>
                </a:solidFill>
              </a:rPr>
              <a:pPr/>
              <a:t>29/06/2017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636" y="6319837"/>
            <a:ext cx="418728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98D19E-F1A6-4C5A-9BB5-17FE51B7D9E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36695" y="124306"/>
            <a:ext cx="753700" cy="75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6961" y="6320203"/>
            <a:ext cx="1024477" cy="478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18808" y="6308725"/>
            <a:ext cx="1271587" cy="376237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 userDrawn="1"/>
        </p:nvSpPr>
        <p:spPr>
          <a:xfrm>
            <a:off x="149510" y="215079"/>
            <a:ext cx="8229600" cy="621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112356" y="47493"/>
            <a:ext cx="8124339" cy="60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9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0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851" y="3963714"/>
            <a:ext cx="523936" cy="5239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for Change</a:t>
            </a:r>
            <a:endParaRPr lang="en-US" dirty="0"/>
          </a:p>
        </p:txBody>
      </p:sp>
      <p:sp>
        <p:nvSpPr>
          <p:cNvPr id="4" name="AutoShape 2" descr="ad free icon"/>
          <p:cNvSpPr>
            <a:spLocks noChangeAspect="1" noChangeArrowheads="1"/>
          </p:cNvSpPr>
          <p:nvPr/>
        </p:nvSpPr>
        <p:spPr bwMode="auto">
          <a:xfrm>
            <a:off x="3531908" y="206009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923" y="3515751"/>
            <a:ext cx="1039704" cy="1039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055" y="5646663"/>
            <a:ext cx="544338" cy="544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819" y="5229200"/>
            <a:ext cx="1086580" cy="796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552" y="5307053"/>
            <a:ext cx="1093961" cy="1070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952" y="3447209"/>
            <a:ext cx="1176788" cy="1176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636" y="1587641"/>
            <a:ext cx="1694051" cy="13044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4301" y="3569110"/>
            <a:ext cx="697253" cy="6972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224" y="1826126"/>
            <a:ext cx="954593" cy="9545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0495" y="1218240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M</a:t>
            </a:r>
            <a:r>
              <a:rPr lang="en-US" sz="1600" i="1" smtClean="0"/>
              <a:t>otivation</a:t>
            </a:r>
            <a:endParaRPr lang="en-US" sz="1600" i="1"/>
          </a:p>
        </p:txBody>
      </p:sp>
      <p:sp>
        <p:nvSpPr>
          <p:cNvPr id="23" name="TextBox 22"/>
          <p:cNvSpPr txBox="1"/>
          <p:nvPr/>
        </p:nvSpPr>
        <p:spPr>
          <a:xfrm>
            <a:off x="1505967" y="2953367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/>
              <a:t>Skills</a:t>
            </a:r>
            <a:endParaRPr lang="en-US" sz="1600" i="1"/>
          </a:p>
        </p:txBody>
      </p:sp>
      <p:sp>
        <p:nvSpPr>
          <p:cNvPr id="24" name="TextBox 23"/>
          <p:cNvSpPr txBox="1"/>
          <p:nvPr/>
        </p:nvSpPr>
        <p:spPr>
          <a:xfrm>
            <a:off x="1541370" y="4687732"/>
            <a:ext cx="638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Time</a:t>
            </a:r>
            <a:endParaRPr lang="en-US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65142" y="4724953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/>
              <a:t>Physical Environment</a:t>
            </a:r>
            <a:endParaRPr lang="en-US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02524" y="3061413"/>
            <a:ext cx="207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Tools </a:t>
            </a:r>
            <a:r>
              <a:rPr lang="en-US" sz="1600" i="1" smtClean="0"/>
              <a:t>and Processes</a:t>
            </a:r>
            <a:endParaRPr lang="en-US" sz="16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50233" y="1276709"/>
            <a:ext cx="258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Information </a:t>
            </a:r>
            <a:r>
              <a:rPr lang="en-US" sz="1600" i="1" smtClean="0"/>
              <a:t>&amp; Knowledge</a:t>
            </a:r>
            <a:endParaRPr lang="en-US" sz="1600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112356" y="663090"/>
            <a:ext cx="3753489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People</a:t>
            </a:r>
            <a:endParaRPr 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03276" y="650271"/>
            <a:ext cx="3016623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Organisation</a:t>
            </a:r>
            <a:endParaRPr 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likely to Change?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21753" y="6309930"/>
            <a:ext cx="4896544" cy="28803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The way we’ll do things here</a:t>
            </a:r>
            <a:r>
              <a:rPr lang="mr-IN" sz="1400" i="1" dirty="0" smtClean="0"/>
              <a:t>…</a:t>
            </a:r>
            <a:endParaRPr lang="en-US" sz="1400" i="1" dirty="0"/>
          </a:p>
        </p:txBody>
      </p:sp>
      <p:sp>
        <p:nvSpPr>
          <p:cNvPr id="6" name="Double Bracket 5"/>
          <p:cNvSpPr/>
          <p:nvPr/>
        </p:nvSpPr>
        <p:spPr>
          <a:xfrm>
            <a:off x="4738091" y="1222243"/>
            <a:ext cx="3672408" cy="1512168"/>
          </a:xfrm>
          <a:prstGeom prst="bracketPai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200" i="1" dirty="0" smtClean="0"/>
              <a:t>Information &amp; Knowledge</a:t>
            </a:r>
          </a:p>
          <a:p>
            <a:r>
              <a:rPr lang="en-GB" sz="1200" i="1" dirty="0" smtClean="0"/>
              <a:t>Now :</a:t>
            </a:r>
          </a:p>
          <a:p>
            <a:endParaRPr lang="en-GB" sz="1200" i="1" dirty="0"/>
          </a:p>
          <a:p>
            <a:r>
              <a:rPr lang="en-GB" sz="1200" i="1" dirty="0" smtClean="0"/>
              <a:t>Will be</a:t>
            </a:r>
            <a:r>
              <a:rPr lang="mr-IN" sz="1200" i="1" dirty="0" smtClean="0"/>
              <a:t>…</a:t>
            </a:r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r>
              <a:rPr lang="en-GB" sz="1200" i="1" dirty="0" smtClean="0"/>
              <a:t>Who Owns the Plan?</a:t>
            </a:r>
            <a:endParaRPr lang="en-GB" sz="1200" i="1" dirty="0"/>
          </a:p>
        </p:txBody>
      </p:sp>
      <p:sp>
        <p:nvSpPr>
          <p:cNvPr id="8" name="Double Bracket 7"/>
          <p:cNvSpPr/>
          <p:nvPr/>
        </p:nvSpPr>
        <p:spPr>
          <a:xfrm>
            <a:off x="283505" y="1250032"/>
            <a:ext cx="3913662" cy="1401404"/>
          </a:xfrm>
          <a:prstGeom prst="bracketPai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200" i="1" dirty="0" smtClean="0"/>
              <a:t>Motivation</a:t>
            </a:r>
          </a:p>
          <a:p>
            <a:r>
              <a:rPr lang="en-GB" sz="1200" i="1" dirty="0" smtClean="0"/>
              <a:t>Now :</a:t>
            </a:r>
          </a:p>
          <a:p>
            <a:endParaRPr lang="en-GB" sz="1200" i="1" dirty="0"/>
          </a:p>
          <a:p>
            <a:r>
              <a:rPr lang="en-GB" sz="1200" i="1" dirty="0" smtClean="0"/>
              <a:t>Should be</a:t>
            </a:r>
            <a:r>
              <a:rPr lang="mr-IN" sz="1200" i="1" dirty="0" smtClean="0"/>
              <a:t>…</a:t>
            </a:r>
            <a:r>
              <a:rPr lang="en-GB" sz="1200" i="1" dirty="0" smtClean="0"/>
              <a:t> </a:t>
            </a:r>
          </a:p>
          <a:p>
            <a:endParaRPr lang="en-GB" sz="1200" i="1" dirty="0"/>
          </a:p>
          <a:p>
            <a:endParaRPr lang="en-GB" sz="1200" i="1" dirty="0" smtClean="0"/>
          </a:p>
          <a:p>
            <a:r>
              <a:rPr lang="en-GB" sz="1200" i="1" dirty="0"/>
              <a:t>Who Owns the Plan?</a:t>
            </a:r>
          </a:p>
          <a:p>
            <a:endParaRPr lang="en-US" sz="1200" i="1" dirty="0"/>
          </a:p>
        </p:txBody>
      </p:sp>
      <p:sp>
        <p:nvSpPr>
          <p:cNvPr id="9" name="Rounded Rectangle 8"/>
          <p:cNvSpPr/>
          <p:nvPr/>
        </p:nvSpPr>
        <p:spPr>
          <a:xfrm>
            <a:off x="314455" y="764704"/>
            <a:ext cx="3753489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People</a:t>
            </a:r>
            <a:endParaRPr 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35645" y="682996"/>
            <a:ext cx="3016623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Organisation</a:t>
            </a:r>
            <a:endParaRPr 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299663" y="2867460"/>
            <a:ext cx="3808343" cy="1491198"/>
          </a:xfrm>
          <a:prstGeom prst="bracketPai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200" i="1" dirty="0" smtClean="0"/>
              <a:t>Skills</a:t>
            </a:r>
          </a:p>
          <a:p>
            <a:r>
              <a:rPr lang="en-GB" sz="1200" i="1" dirty="0" smtClean="0"/>
              <a:t>Now :</a:t>
            </a:r>
          </a:p>
          <a:p>
            <a:endParaRPr lang="en-GB" sz="1200" i="1" dirty="0"/>
          </a:p>
          <a:p>
            <a:r>
              <a:rPr lang="en-GB" sz="1200" i="1" dirty="0" smtClean="0"/>
              <a:t>Should be</a:t>
            </a:r>
            <a:r>
              <a:rPr lang="mr-IN" sz="1200" i="1" dirty="0" smtClean="0"/>
              <a:t>…</a:t>
            </a:r>
            <a:r>
              <a:rPr lang="en-GB" sz="1200" i="1" dirty="0" smtClean="0"/>
              <a:t> </a:t>
            </a:r>
          </a:p>
          <a:p>
            <a:endParaRPr lang="en-GB" sz="1200" i="1" dirty="0"/>
          </a:p>
          <a:p>
            <a:endParaRPr lang="en-GB" sz="1200" i="1" dirty="0" smtClean="0"/>
          </a:p>
          <a:p>
            <a:r>
              <a:rPr lang="en-GB" sz="1200" i="1" dirty="0"/>
              <a:t>Who Owns the Plan?</a:t>
            </a:r>
          </a:p>
          <a:p>
            <a:endParaRPr lang="en-US" sz="1200" i="1" dirty="0"/>
          </a:p>
        </p:txBody>
      </p:sp>
      <p:sp>
        <p:nvSpPr>
          <p:cNvPr id="14" name="Double Bracket 13"/>
          <p:cNvSpPr/>
          <p:nvPr/>
        </p:nvSpPr>
        <p:spPr>
          <a:xfrm>
            <a:off x="272770" y="4546547"/>
            <a:ext cx="3862128" cy="1368152"/>
          </a:xfrm>
          <a:prstGeom prst="bracketPai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200" i="1" dirty="0" smtClean="0"/>
              <a:t>Time</a:t>
            </a:r>
          </a:p>
          <a:p>
            <a:r>
              <a:rPr lang="en-GB" sz="1200" i="1" dirty="0" smtClean="0"/>
              <a:t>Now :</a:t>
            </a:r>
          </a:p>
          <a:p>
            <a:endParaRPr lang="en-GB" sz="1200" i="1" dirty="0"/>
          </a:p>
          <a:p>
            <a:r>
              <a:rPr lang="en-GB" sz="1200" i="1" dirty="0" smtClean="0"/>
              <a:t>Should be</a:t>
            </a:r>
            <a:r>
              <a:rPr lang="mr-IN" sz="1200" i="1" dirty="0" smtClean="0"/>
              <a:t>…</a:t>
            </a:r>
            <a:r>
              <a:rPr lang="en-GB" sz="1200" i="1" dirty="0" smtClean="0"/>
              <a:t> </a:t>
            </a:r>
          </a:p>
          <a:p>
            <a:endParaRPr lang="en-GB" sz="1200" i="1" dirty="0"/>
          </a:p>
          <a:p>
            <a:endParaRPr lang="en-GB" sz="1200" i="1" dirty="0" smtClean="0"/>
          </a:p>
          <a:p>
            <a:r>
              <a:rPr lang="en-GB" sz="1200" i="1" dirty="0"/>
              <a:t>Who Owns the Plan?</a:t>
            </a:r>
          </a:p>
          <a:p>
            <a:endParaRPr lang="en-US" sz="1200" i="1" dirty="0"/>
          </a:p>
        </p:txBody>
      </p:sp>
      <p:sp>
        <p:nvSpPr>
          <p:cNvPr id="15" name="Double Bracket 14"/>
          <p:cNvSpPr/>
          <p:nvPr/>
        </p:nvSpPr>
        <p:spPr>
          <a:xfrm>
            <a:off x="4738091" y="2902651"/>
            <a:ext cx="3672408" cy="1512168"/>
          </a:xfrm>
          <a:prstGeom prst="bracketPai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200" i="1" dirty="0" smtClean="0"/>
              <a:t>Tools and Processes</a:t>
            </a:r>
          </a:p>
          <a:p>
            <a:r>
              <a:rPr lang="en-GB" sz="1200" i="1" dirty="0" smtClean="0"/>
              <a:t>Now :</a:t>
            </a:r>
          </a:p>
          <a:p>
            <a:endParaRPr lang="en-GB" sz="1200" i="1" dirty="0"/>
          </a:p>
          <a:p>
            <a:r>
              <a:rPr lang="en-GB" sz="1200" i="1" dirty="0" smtClean="0"/>
              <a:t>Will be</a:t>
            </a:r>
            <a:r>
              <a:rPr lang="mr-IN" sz="1200" i="1" dirty="0" smtClean="0"/>
              <a:t>…</a:t>
            </a:r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r>
              <a:rPr lang="en-GB" sz="1200" i="1" dirty="0" smtClean="0"/>
              <a:t>Who Owns the Plan?</a:t>
            </a:r>
            <a:endParaRPr lang="en-GB" sz="1200" i="1" dirty="0"/>
          </a:p>
        </p:txBody>
      </p:sp>
      <p:sp>
        <p:nvSpPr>
          <p:cNvPr id="16" name="Double Bracket 15"/>
          <p:cNvSpPr/>
          <p:nvPr/>
        </p:nvSpPr>
        <p:spPr>
          <a:xfrm>
            <a:off x="4824891" y="4557514"/>
            <a:ext cx="3672408" cy="1512168"/>
          </a:xfrm>
          <a:prstGeom prst="bracketPai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200" i="1" dirty="0" smtClean="0"/>
              <a:t>Physical Environment</a:t>
            </a:r>
          </a:p>
          <a:p>
            <a:r>
              <a:rPr lang="en-GB" sz="1200" i="1" dirty="0" smtClean="0"/>
              <a:t>Now :</a:t>
            </a:r>
          </a:p>
          <a:p>
            <a:endParaRPr lang="en-GB" sz="1200" i="1" dirty="0"/>
          </a:p>
          <a:p>
            <a:r>
              <a:rPr lang="en-GB" sz="1200" i="1" dirty="0" smtClean="0"/>
              <a:t>Will be</a:t>
            </a:r>
            <a:r>
              <a:rPr lang="mr-IN" sz="1200" i="1" dirty="0" smtClean="0"/>
              <a:t>…</a:t>
            </a:r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r>
              <a:rPr lang="en-GB" sz="1200" i="1" dirty="0" smtClean="0"/>
              <a:t>Who Owns the Plan?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9485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ton Excel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77A7DECDC0447A13C5D437C75BD66" ma:contentTypeVersion="4" ma:contentTypeDescription="Create a new document." ma:contentTypeScope="" ma:versionID="d59eb940c42a318c7c4242434f9be86e">
  <xsd:schema xmlns:xsd="http://www.w3.org/2001/XMLSchema" xmlns:xs="http://www.w3.org/2001/XMLSchema" xmlns:p="http://schemas.microsoft.com/office/2006/metadata/properties" xmlns:ns2="98a67161-df2c-4d82-812f-21ff1ac8a854" targetNamespace="http://schemas.microsoft.com/office/2006/metadata/properties" ma:root="true" ma:fieldsID="f35cf35acd209babd6139d2b99dd9e03" ns2:_="">
    <xsd:import namespace="98a67161-df2c-4d82-812f-21ff1ac8a8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67161-df2c-4d82-812f-21ff1ac8a8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5A22A-B4A0-47F5-B2F1-743C5F35E3A8}">
  <ds:schemaRefs>
    <ds:schemaRef ds:uri="http://purl.org/dc/dcmitype/"/>
    <ds:schemaRef ds:uri="http://schemas.microsoft.com/office/infopath/2007/PartnerControls"/>
    <ds:schemaRef ds:uri="http://purl.org/dc/terms/"/>
    <ds:schemaRef ds:uri="98a67161-df2c-4d82-812f-21ff1ac8a85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911237-2992-4ABC-9772-D90A57AC6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67161-df2c-4d82-812f-21ff1ac8a8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96715A-88E6-44C9-AD41-FD5CBC688B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59471</TotalTime>
  <Words>101</Words>
  <Application>Microsoft Macintosh PowerPoint</Application>
  <PresentationFormat>On-screen Show (4:3)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1_Office Theme</vt:lpstr>
      <vt:lpstr>Environment for Change</vt:lpstr>
      <vt:lpstr>What’s likely to Change? </vt:lpstr>
    </vt:vector>
  </TitlesOfParts>
  <Company>Kent County Council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Pepper</dc:creator>
  <cp:lastModifiedBy>Matthew Lees</cp:lastModifiedBy>
  <cp:revision>361</cp:revision>
  <dcterms:created xsi:type="dcterms:W3CDTF">2016-08-23T11:52:23Z</dcterms:created>
  <dcterms:modified xsi:type="dcterms:W3CDTF">2017-06-29T14:03:32Z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0x01010007077A7DECDC0447A13C5D437C75BD66</vt:lpwstr>
  </property>
</Properties>
</file>